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 type="screen16x9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se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A64B32"/>
                </a:solidFill>
                <a:latin typeface="Aptos"/>
              </a:rPr>
              <a:t>Título e pregunta de partida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24343B"/>
                </a:solidFill>
                <a:latin typeface="Aptos"/>
              </a:rPr>
              <a:t>Tema · curso · obxectivo de aprendizaxe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A64B32"/>
                </a:solidFill>
                <a:latin typeface="Aptos"/>
              </a:rPr>
              <a:t>[VISUAL: diapositiva-01.svg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Infantil e Primaria inicial · 1 / 7 · Modelo editable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A64B32"/>
                </a:solidFill>
                <a:latin typeface="Aptos"/>
              </a:rPr>
              <a:t>Un concepto, unha idea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24343B"/>
                </a:solidFill>
                <a:latin typeface="Aptos"/>
              </a:rPr>
              <a:t>Definición breve e un exemplo próximo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A64B32"/>
                </a:solidFill>
                <a:latin typeface="Aptos"/>
              </a:rPr>
              <a:t>[VISUAL: diapositiva-02.svg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Infantil e Primaria inicial · 2 / 7 · Modelo editable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A64B32"/>
                </a:solidFill>
                <a:latin typeface="Aptos"/>
              </a:rPr>
              <a:t>Proceso paso a paso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24343B"/>
                </a:solidFill>
                <a:latin typeface="Aptos"/>
              </a:rPr>
              <a:t>Inicio → transformación → resultado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A64B32"/>
                </a:solidFill>
                <a:latin typeface="Aptos"/>
              </a:rPr>
              <a:t>[VISUAL: diapositiva-03.svg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Infantil e Primaria inicial · 3 / 7 · Modelo editable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A64B32"/>
                </a:solidFill>
                <a:latin typeface="Aptos"/>
              </a:rPr>
              <a:t>Comparar para comprender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24343B"/>
                </a:solidFill>
                <a:latin typeface="Aptos"/>
              </a:rPr>
              <a:t>Que comparten? En que se diferencian?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A64B32"/>
                </a:solidFill>
                <a:latin typeface="Aptos"/>
              </a:rPr>
              <a:t>[VISUAL: diapositiva-04.svg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Infantil e Primaria inicial · 4 / 7 · Modelo editable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A64B32"/>
                </a:solidFill>
                <a:latin typeface="Aptos"/>
              </a:rPr>
              <a:t>Exemplo resolto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24343B"/>
                </a:solidFill>
                <a:latin typeface="Aptos"/>
              </a:rPr>
              <a:t>Situación → razoamento → solución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A64B32"/>
                </a:solidFill>
                <a:latin typeface="Aptos"/>
              </a:rPr>
              <a:t>[VISUAL: diapositiva-05.svg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Infantil e Primaria inicial · 5 / 7 · Modelo editable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A64B32"/>
                </a:solidFill>
                <a:latin typeface="Aptos"/>
              </a:rPr>
              <a:t>Agora proba ti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24343B"/>
                </a:solidFill>
                <a:latin typeface="Aptos"/>
              </a:rPr>
              <a:t>Instrución clara · tempo · criterio de éxito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A64B32"/>
                </a:solidFill>
                <a:latin typeface="Aptos"/>
              </a:rPr>
              <a:t>[VISUAL: diapositiva-06.svg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Infantil e Primaria inicial · 6 / 7 · Modelo editable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A64B32"/>
                </a:solidFill>
                <a:latin typeface="Aptos"/>
              </a:rPr>
              <a:t>Resumo e transferencia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24343B"/>
                </a:solidFill>
                <a:latin typeface="Aptos"/>
              </a:rPr>
              <a:t>Tres ideas clave e unha nova aplicación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800">
                <a:solidFill>
                  <a:srgbClr val="A64B32"/>
                </a:solidFill>
                <a:latin typeface="Aptos"/>
              </a:rPr>
              <a:t>[VISUAL: diapositiva-07.svg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Infantil e Primaria inicial · 7 / 7 · Modelo editable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U">
  <a:themeElements>
    <a:clrScheme name="EDU">
      <a:dk1>
        <a:srgbClr val="24343B"/>
      </a:dk1>
      <a:lt1>
        <a:srgbClr val="FFFFFF"/>
      </a:lt1>
      <a:dk2>
        <a:srgbClr val="123F38"/>
      </a:dk2>
      <a:lt2>
        <a:srgbClr val="EFF3F1"/>
      </a:lt2>
      <a:accent1>
        <a:srgbClr val="A64B32"/>
      </a:accent1>
      <a:accent2>
        <a:srgbClr val="997047"/>
      </a:accent2>
      <a:accent3>
        <a:srgbClr val="4D7480"/>
      </a:accent3>
      <a:accent4>
        <a:srgbClr val="526B42"/>
      </a:accent4>
      <a:accent5>
        <a:srgbClr val="835575"/>
      </a:accent5>
      <a:accent6>
        <a:srgbClr val="A64B32"/>
      </a:accent6>
      <a:hlink>
        <a:srgbClr val="205B50"/>
      </a:hlink>
      <a:folHlink>
        <a:srgbClr val="835575"/>
      </a:folHlink>
    </a:clrScheme>
    <a:fontScheme name="EDU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EDU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