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 type="screen16x9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se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Título e pregunta de partida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Tema · curso · obxectivo de aprendizaxe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diapositiva-01.svg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1 / 7 · Modelo editable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Un concepto, unha idea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Definición breve e un exemplo próximo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diapositiva-02.svg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2 / 7 · Modelo editable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Proceso paso a paso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Inicio → transformación → resultado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diapositiva-03.svg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3 / 7 · Modelo editable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Comparar para comprender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Que comparten? En que se diferencian?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diapositiva-04.svg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4 / 7 · Modelo editable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Exemplo resolto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Situación → razoamento → solución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diapositiva-05.svg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5 / 7 · Modelo editable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Agora proba ti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Instrución clara · tempo · criterio de éxito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diapositiva-06.svg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6 / 7 · Modelo editable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05B50"/>
                </a:solidFill>
                <a:latin typeface="Aptos"/>
              </a:rPr>
              <a:t>Resumo e transferencia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4343B"/>
                </a:solidFill>
                <a:latin typeface="Aptos"/>
              </a:rPr>
              <a:t>Tres ideas clave e unha nova aplicación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400">
                <a:solidFill>
                  <a:srgbClr val="205B50"/>
                </a:solidFill>
                <a:latin typeface="Aptos"/>
              </a:rPr>
              <a:t>[VISUAL: diapositiva-07.svg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Primaria · 7 / 7 · Modelo editable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U">
  <a:themeElements>
    <a:clrScheme name="EDU">
      <a:dk1>
        <a:srgbClr val="24343B"/>
      </a:dk1>
      <a:lt1>
        <a:srgbClr val="FFFFFF"/>
      </a:lt1>
      <a:dk2>
        <a:srgbClr val="123F38"/>
      </a:dk2>
      <a:lt2>
        <a:srgbClr val="EFF3F1"/>
      </a:lt2>
      <a:accent1>
        <a:srgbClr val="205B50"/>
      </a:accent1>
      <a:accent2>
        <a:srgbClr val="997047"/>
      </a:accent2>
      <a:accent3>
        <a:srgbClr val="4D7480"/>
      </a:accent3>
      <a:accent4>
        <a:srgbClr val="526B42"/>
      </a:accent4>
      <a:accent5>
        <a:srgbClr val="835575"/>
      </a:accent5>
      <a:accent6>
        <a:srgbClr val="A64B32"/>
      </a:accent6>
      <a:hlink>
        <a:srgbClr val="205B50"/>
      </a:hlink>
      <a:folHlink>
        <a:srgbClr val="835575"/>
      </a:folHlink>
    </a:clrScheme>
    <a:fontScheme name="EDU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EDU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